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Unbounded"/>
      <p:regular r:id="rId15"/>
    </p:embeddedFont>
    <p:embeddedFont>
      <p:font typeface="Unbounded"/>
      <p:regular r:id="rId16"/>
    </p:embeddedFont>
    <p:embeddedFont>
      <p:font typeface="Open Sans"/>
      <p:regular r:id="rId17"/>
    </p:embeddedFont>
    <p:embeddedFont>
      <p:font typeface="Open Sans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4-1.png>
</file>

<file path=ppt/media/image-4-2.png>
</file>

<file path=ppt/media/image-4-3.png>
</file>

<file path=ppt/media/image-4-4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75157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75157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mailto:ceo@depotly.io" TargetMode="External"/><Relationship Id="rId3" Type="http://schemas.openxmlformats.org/officeDocument/2006/relationships/hyperlink" Target="mailto:cmo@depotly.io" TargetMode="External"/><Relationship Id="rId4" Type="http://schemas.openxmlformats.org/officeDocument/2006/relationships/hyperlink" Target="https://t.me/depotly_chat" TargetMode="External"/><Relationship Id="rId5" Type="http://schemas.openxmlformats.org/officeDocument/2006/relationships/hyperlink" Target="https://depotly.io/en" TargetMode="External"/><Relationship Id="rId1" Type="http://schemas.openxmlformats.org/officeDocument/2006/relationships/image" Target="../media/image-8-1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820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Recurring Payment Automation using Request Network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4854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Hackathon Project for Request Network Bounty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665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i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By Maxim Dovnar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7846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i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BY Maria Dovnar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57518"/>
            <a:ext cx="75827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Problem and Solution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2332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Problem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81441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Managing recurring payments to remote employees can be time-consuming and complex.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52332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Solution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599521" y="5814417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Automate the payment process using Request Network to create, manage, and forecast recurring payments efficiently.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437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Features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1219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60477" y="2206943"/>
            <a:ext cx="17692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2121932"/>
            <a:ext cx="3459242" cy="1771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Create and manage recurring payment contracts using Request Network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4029670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 and manage recurring payment contracts using Request Network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21219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330071" y="2206943"/>
            <a:ext cx="2840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5954078" y="2121932"/>
            <a:ext cx="3459242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Automate invoice generation and mass payments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954078" y="3321010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Automate invoice generation and mass payments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21219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752528" y="2206943"/>
            <a:ext cx="28551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0377249" y="2121932"/>
            <a:ext cx="3459242" cy="1417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Display real-time transaction data from Request Network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377249" y="3675340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Display real-time transaction data from Request Network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56003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902494" y="5685353"/>
            <a:ext cx="29289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1530906" y="5600343"/>
            <a:ext cx="5670947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Provide budgeting and forecasting tools for future payments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530906" y="6799421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 budgeting and forecasting tools for future payments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428667" y="56003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7546538" y="5685353"/>
            <a:ext cx="2745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5</a:t>
            </a:r>
            <a:endParaRPr lang="en-US" sz="2650" dirty="0"/>
          </a:p>
        </p:txBody>
      </p:sp>
      <p:sp>
        <p:nvSpPr>
          <p:cNvPr id="21" name="Text 19"/>
          <p:cNvSpPr/>
          <p:nvPr/>
        </p:nvSpPr>
        <p:spPr>
          <a:xfrm>
            <a:off x="8165783" y="5600343"/>
            <a:ext cx="5670947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Notify users of payment statuses and failed transactions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8165783" y="6799421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Notify users of payment statuses and failed transactions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3657" y="537448"/>
            <a:ext cx="4883825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0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How It Works</a:t>
            </a:r>
            <a:endParaRPr lang="en-US" sz="38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3657" y="1440894"/>
            <a:ext cx="976670" cy="156281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53339" y="1636157"/>
            <a:ext cx="11993404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Businesses create contracts for remote employees with recurring payment schedules.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1953339" y="2363629"/>
            <a:ext cx="1199340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Businesses create contracts for remote employees with recurring payment schedules.</a:t>
            </a:r>
            <a:endParaRPr lang="en-US" sz="15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657" y="3003709"/>
            <a:ext cx="976670" cy="156281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53339" y="3198971"/>
            <a:ext cx="11993404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Request Network automatically generates payment requests based on contract terms.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1953339" y="3926443"/>
            <a:ext cx="1199340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Request Network automatically generates payment requests based on contract terms.</a:t>
            </a:r>
            <a:endParaRPr lang="en-US" sz="15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657" y="4566523"/>
            <a:ext cx="976670" cy="156281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953339" y="4761786"/>
            <a:ext cx="11439287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The app tracks and displays transaction data, providing real-time insights.</a:t>
            </a: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1953339" y="5184100"/>
            <a:ext cx="1199340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app tracks and displays transaction data, providing real-time insights.</a:t>
            </a:r>
            <a:endParaRPr lang="en-US" sz="15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657" y="6129338"/>
            <a:ext cx="976670" cy="156281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953339" y="6324600"/>
            <a:ext cx="11364039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Users receive notifications for upcoming payments or failed transactions.</a:t>
            </a:r>
            <a:endParaRPr lang="en-US" sz="1900" dirty="0"/>
          </a:p>
        </p:txBody>
      </p:sp>
      <p:sp>
        <p:nvSpPr>
          <p:cNvPr id="14" name="Text 8"/>
          <p:cNvSpPr/>
          <p:nvPr/>
        </p:nvSpPr>
        <p:spPr>
          <a:xfrm>
            <a:off x="1953339" y="6746915"/>
            <a:ext cx="1199340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Users receive notifications for upcoming payments or failed transactions.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831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Why It Can Win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132052"/>
            <a:ext cx="6408063" cy="2393752"/>
          </a:xfrm>
          <a:prstGeom prst="roundRect">
            <a:avLst>
              <a:gd name="adj" fmla="val 398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2366486"/>
            <a:ext cx="5939195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Automates a common business need: paying remote employees efficiently.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565565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Automates a common business need: paying remote employees efficiently.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667" y="2132052"/>
            <a:ext cx="6408063" cy="2393752"/>
          </a:xfrm>
          <a:prstGeom prst="roundRect">
            <a:avLst>
              <a:gd name="adj" fmla="val 398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63101" y="2366486"/>
            <a:ext cx="5939195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Uses Request Network for secure and transparent payments.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63101" y="3565565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Uses Request Network for secure and transparent payments.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752618"/>
            <a:ext cx="6408063" cy="2393752"/>
          </a:xfrm>
          <a:prstGeom prst="roundRect">
            <a:avLst>
              <a:gd name="adj" fmla="val 398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28224" y="4987052"/>
            <a:ext cx="5939195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Combines payment automation with real-time data visualization and analytics.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8224" y="6186130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Combines payment automation with real-time data visualization and analytics.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667" y="4752618"/>
            <a:ext cx="6408063" cy="2393752"/>
          </a:xfrm>
          <a:prstGeom prst="roundRect">
            <a:avLst>
              <a:gd name="adj" fmla="val 398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63101" y="4987052"/>
            <a:ext cx="5939195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Provides value for businesses looking to scale and manage multiple remote employees.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63101" y="6186130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value for businesses looking to scale and manage multiple remote employees.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7235" y="579239"/>
            <a:ext cx="7891105" cy="658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Main panel (Dashboard)</a:t>
            </a:r>
            <a:endParaRPr lang="en-US" sz="4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7235" y="1553289"/>
            <a:ext cx="13155930" cy="661904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5081" y="507921"/>
            <a:ext cx="7853839" cy="11518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Application interface Main panel (Dashboard)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45081" y="1936194"/>
            <a:ext cx="785383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a comprehensive overview of recurring payments, including upcoming payments, payment history, and contract details.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645081" y="2733080"/>
            <a:ext cx="785383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Contract Management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45081" y="3235166"/>
            <a:ext cx="785383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Allows businesses to create, edit, and manage recurring payment contracts with freelancers.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645081" y="4032052"/>
            <a:ext cx="785383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Payment History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45081" y="4534138"/>
            <a:ext cx="785383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Displays a detailed history of all payments made, including dates, amounts, and transaction IDs.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645081" y="5331023"/>
            <a:ext cx="785383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Notifications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645081" y="5833110"/>
            <a:ext cx="785383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Sends alerts to users about upcoming payments, payment confirmations, and failed transactions.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645081" y="6629995"/>
            <a:ext cx="785383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Reporting and Analytics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645081" y="7132082"/>
            <a:ext cx="785383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insights into payment trends, budget forecasting, and overall payment performance.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4548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contact us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9442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For inquiries or feedback, please contact us at 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
</a:t>
            </a:r>
            <a:pPr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26A68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ceo@depotly.io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Maxim Dovnar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8753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26A68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cmo@depotly.io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Maria Dovnar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49343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26A68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4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t.me/depotly_chat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
</a:t>
            </a:r>
            <a:pPr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26A68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5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https://depotly.io/en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2024-09-08T06:24:42Z</dcterms:created>
  <dcterms:modified xsi:type="dcterms:W3CDTF">2024-09-08T06:24:42Z</dcterms:modified>
</cp:coreProperties>
</file>